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70" r:id="rId4"/>
    <p:sldId id="299" r:id="rId5"/>
    <p:sldId id="300" r:id="rId6"/>
    <p:sldId id="272" r:id="rId7"/>
    <p:sldId id="273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7D30D-6715-41F9-B1B0-132F70DD7855}" v="3" dt="2025-01-10T22:25:23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2247D30D-6715-41F9-B1B0-132F70DD7855}"/>
    <pc:docChg chg="custSel delSld modSld">
      <pc:chgData name="Dawn Dinsdale" userId="41f7eddd44b7c622" providerId="LiveId" clId="{2247D30D-6715-41F9-B1B0-132F70DD7855}" dt="2025-01-10T22:35:48.757" v="1787" actId="47"/>
      <pc:docMkLst>
        <pc:docMk/>
      </pc:docMkLst>
      <pc:sldChg chg="addSp delSp modSp mod">
        <pc:chgData name="Dawn Dinsdale" userId="41f7eddd44b7c622" providerId="LiveId" clId="{2247D30D-6715-41F9-B1B0-132F70DD7855}" dt="2025-01-10T22:28:23.139" v="832" actId="20577"/>
        <pc:sldMkLst>
          <pc:docMk/>
          <pc:sldMk cId="2800399001" sldId="272"/>
        </pc:sldMkLst>
        <pc:spChg chg="mod">
          <ac:chgData name="Dawn Dinsdale" userId="41f7eddd44b7c622" providerId="LiveId" clId="{2247D30D-6715-41F9-B1B0-132F70DD7855}" dt="2025-01-10T22:28:23.139" v="832" actId="20577"/>
          <ac:spMkLst>
            <pc:docMk/>
            <pc:sldMk cId="2800399001" sldId="272"/>
            <ac:spMk id="4" creationId="{E5AB897E-1832-CE3B-50F3-5BAF35365796}"/>
          </ac:spMkLst>
        </pc:spChg>
        <pc:picChg chg="add mod">
          <ac:chgData name="Dawn Dinsdale" userId="41f7eddd44b7c622" providerId="LiveId" clId="{2247D30D-6715-41F9-B1B0-132F70DD7855}" dt="2025-01-10T22:26:29.987" v="648" actId="14100"/>
          <ac:picMkLst>
            <pc:docMk/>
            <pc:sldMk cId="2800399001" sldId="272"/>
            <ac:picMk id="3" creationId="{89B9B84A-2597-A568-56EB-F6E3795CF0F6}"/>
          </ac:picMkLst>
        </pc:picChg>
        <pc:picChg chg="del">
          <ac:chgData name="Dawn Dinsdale" userId="41f7eddd44b7c622" providerId="LiveId" clId="{2247D30D-6715-41F9-B1B0-132F70DD7855}" dt="2025-01-10T22:26:07.347" v="643" actId="478"/>
          <ac:picMkLst>
            <pc:docMk/>
            <pc:sldMk cId="2800399001" sldId="272"/>
            <ac:picMk id="5" creationId="{6AE59C10-8049-FD50-E91A-511F63F53A17}"/>
          </ac:picMkLst>
        </pc:picChg>
      </pc:sldChg>
      <pc:sldChg chg="addSp delSp modSp mod">
        <pc:chgData name="Dawn Dinsdale" userId="41f7eddd44b7c622" providerId="LiveId" clId="{2247D30D-6715-41F9-B1B0-132F70DD7855}" dt="2025-01-10T22:30:18.630" v="1152" actId="20577"/>
        <pc:sldMkLst>
          <pc:docMk/>
          <pc:sldMk cId="3853068710" sldId="273"/>
        </pc:sldMkLst>
        <pc:spChg chg="mod">
          <ac:chgData name="Dawn Dinsdale" userId="41f7eddd44b7c622" providerId="LiveId" clId="{2247D30D-6715-41F9-B1B0-132F70DD7855}" dt="2025-01-10T22:30:18.630" v="1152" actId="20577"/>
          <ac:spMkLst>
            <pc:docMk/>
            <pc:sldMk cId="3853068710" sldId="273"/>
            <ac:spMk id="6" creationId="{96C663D0-E422-05BF-FAF8-BA386E669038}"/>
          </ac:spMkLst>
        </pc:spChg>
        <pc:picChg chg="del">
          <ac:chgData name="Dawn Dinsdale" userId="41f7eddd44b7c622" providerId="LiveId" clId="{2247D30D-6715-41F9-B1B0-132F70DD7855}" dt="2025-01-10T22:27:03.810" v="709" actId="478"/>
          <ac:picMkLst>
            <pc:docMk/>
            <pc:sldMk cId="3853068710" sldId="273"/>
            <ac:picMk id="3" creationId="{B551998D-2DA9-815F-9ACC-560A0340478D}"/>
          </ac:picMkLst>
        </pc:picChg>
        <pc:picChg chg="add mod">
          <ac:chgData name="Dawn Dinsdale" userId="41f7eddd44b7c622" providerId="LiveId" clId="{2247D30D-6715-41F9-B1B0-132F70DD7855}" dt="2025-01-10T22:27:43.761" v="711" actId="1076"/>
          <ac:picMkLst>
            <pc:docMk/>
            <pc:sldMk cId="3853068710" sldId="273"/>
            <ac:picMk id="4" creationId="{A806D9FD-CC33-7D8E-99A8-9862B86CA3E0}"/>
          </ac:picMkLst>
        </pc:picChg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3732440289" sldId="274"/>
        </pc:sldMkLst>
      </pc:sldChg>
      <pc:sldChg chg="addSp delSp modSp mod">
        <pc:chgData name="Dawn Dinsdale" userId="41f7eddd44b7c622" providerId="LiveId" clId="{2247D30D-6715-41F9-B1B0-132F70DD7855}" dt="2025-01-10T22:32:39.988" v="1310" actId="20577"/>
        <pc:sldMkLst>
          <pc:docMk/>
          <pc:sldMk cId="4173665279" sldId="275"/>
        </pc:sldMkLst>
        <pc:spChg chg="mod">
          <ac:chgData name="Dawn Dinsdale" userId="41f7eddd44b7c622" providerId="LiveId" clId="{2247D30D-6715-41F9-B1B0-132F70DD7855}" dt="2025-01-10T22:32:39.988" v="1310" actId="20577"/>
          <ac:spMkLst>
            <pc:docMk/>
            <pc:sldMk cId="4173665279" sldId="275"/>
            <ac:spMk id="4" creationId="{5E15A8F0-E169-FA83-7DF7-09F74FD135C8}"/>
          </ac:spMkLst>
        </pc:spChg>
        <pc:picChg chg="add mod ord">
          <ac:chgData name="Dawn Dinsdale" userId="41f7eddd44b7c622" providerId="LiveId" clId="{2247D30D-6715-41F9-B1B0-132F70DD7855}" dt="2025-01-10T22:31:10.660" v="1158" actId="167"/>
          <ac:picMkLst>
            <pc:docMk/>
            <pc:sldMk cId="4173665279" sldId="275"/>
            <ac:picMk id="3" creationId="{4FB91AC9-1759-10C5-E9E8-301959F7D268}"/>
          </ac:picMkLst>
        </pc:picChg>
        <pc:picChg chg="del">
          <ac:chgData name="Dawn Dinsdale" userId="41f7eddd44b7c622" providerId="LiveId" clId="{2247D30D-6715-41F9-B1B0-132F70DD7855}" dt="2025-01-10T22:30:24.236" v="1153" actId="478"/>
          <ac:picMkLst>
            <pc:docMk/>
            <pc:sldMk cId="4173665279" sldId="275"/>
            <ac:picMk id="5" creationId="{9DB14E30-055D-EF2A-4B44-5AFC896A47D8}"/>
          </ac:picMkLst>
        </pc:picChg>
      </pc:sldChg>
      <pc:sldChg chg="addSp delSp modSp mod">
        <pc:chgData name="Dawn Dinsdale" userId="41f7eddd44b7c622" providerId="LiveId" clId="{2247D30D-6715-41F9-B1B0-132F70DD7855}" dt="2025-01-10T22:34:10.546" v="1533" actId="33524"/>
        <pc:sldMkLst>
          <pc:docMk/>
          <pc:sldMk cId="2551680175" sldId="276"/>
        </pc:sldMkLst>
        <pc:spChg chg="mod">
          <ac:chgData name="Dawn Dinsdale" userId="41f7eddd44b7c622" providerId="LiveId" clId="{2247D30D-6715-41F9-B1B0-132F70DD7855}" dt="2025-01-10T22:34:10.546" v="1533" actId="33524"/>
          <ac:spMkLst>
            <pc:docMk/>
            <pc:sldMk cId="2551680175" sldId="276"/>
            <ac:spMk id="4" creationId="{3EFA2D98-41A4-1BD3-E245-CFCF57118F31}"/>
          </ac:spMkLst>
        </pc:spChg>
        <pc:picChg chg="add mod">
          <ac:chgData name="Dawn Dinsdale" userId="41f7eddd44b7c622" providerId="LiveId" clId="{2247D30D-6715-41F9-B1B0-132F70DD7855}" dt="2025-01-10T22:33:03.025" v="1313" actId="1076"/>
          <ac:picMkLst>
            <pc:docMk/>
            <pc:sldMk cId="2551680175" sldId="276"/>
            <ac:picMk id="3" creationId="{D7FFE681-11E5-47F5-381A-EFBA676F09A4}"/>
          </ac:picMkLst>
        </pc:picChg>
        <pc:picChg chg="del">
          <ac:chgData name="Dawn Dinsdale" userId="41f7eddd44b7c622" providerId="LiveId" clId="{2247D30D-6715-41F9-B1B0-132F70DD7855}" dt="2025-01-10T22:32:43.690" v="1311" actId="478"/>
          <ac:picMkLst>
            <pc:docMk/>
            <pc:sldMk cId="2551680175" sldId="276"/>
            <ac:picMk id="5" creationId="{76CB8431-3B52-6CCE-B66D-54972B12DC92}"/>
          </ac:picMkLst>
        </pc:picChg>
      </pc:sldChg>
      <pc:sldChg chg="addSp delSp modSp mod">
        <pc:chgData name="Dawn Dinsdale" userId="41f7eddd44b7c622" providerId="LiveId" clId="{2247D30D-6715-41F9-B1B0-132F70DD7855}" dt="2025-01-10T22:35:26.950" v="1786" actId="20577"/>
        <pc:sldMkLst>
          <pc:docMk/>
          <pc:sldMk cId="586251522" sldId="277"/>
        </pc:sldMkLst>
        <pc:spChg chg="mod">
          <ac:chgData name="Dawn Dinsdale" userId="41f7eddd44b7c622" providerId="LiveId" clId="{2247D30D-6715-41F9-B1B0-132F70DD7855}" dt="2025-01-10T22:35:26.950" v="1786" actId="20577"/>
          <ac:spMkLst>
            <pc:docMk/>
            <pc:sldMk cId="586251522" sldId="277"/>
            <ac:spMk id="4" creationId="{080CA588-5749-D067-57C3-C31CA1AF0E09}"/>
          </ac:spMkLst>
        </pc:spChg>
        <pc:picChg chg="add mod">
          <ac:chgData name="Dawn Dinsdale" userId="41f7eddd44b7c622" providerId="LiveId" clId="{2247D30D-6715-41F9-B1B0-132F70DD7855}" dt="2025-01-10T22:34:31.628" v="1536" actId="1076"/>
          <ac:picMkLst>
            <pc:docMk/>
            <pc:sldMk cId="586251522" sldId="277"/>
            <ac:picMk id="3" creationId="{C7A64AB5-FA18-594B-5101-5495D20DD692}"/>
          </ac:picMkLst>
        </pc:picChg>
        <pc:picChg chg="del">
          <ac:chgData name="Dawn Dinsdale" userId="41f7eddd44b7c622" providerId="LiveId" clId="{2247D30D-6715-41F9-B1B0-132F70DD7855}" dt="2025-01-10T22:34:26.894" v="1534" actId="478"/>
          <ac:picMkLst>
            <pc:docMk/>
            <pc:sldMk cId="586251522" sldId="277"/>
            <ac:picMk id="5" creationId="{9698262C-E940-EE83-2619-FBD751D99FFD}"/>
          </ac:picMkLst>
        </pc:picChg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2737937910" sldId="278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1804460256" sldId="279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742116846" sldId="280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1941405394" sldId="281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3079563130" sldId="282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3000815873" sldId="283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941167198" sldId="284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149291409" sldId="285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1062073718" sldId="286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4260680074" sldId="287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575540571" sldId="288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408863129" sldId="289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2905747798" sldId="290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1881759056" sldId="291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210766893" sldId="293"/>
        </pc:sldMkLst>
      </pc:sldChg>
      <pc:sldChg chg="addSp delSp modSp mod">
        <pc:chgData name="Dawn Dinsdale" userId="41f7eddd44b7c622" providerId="LiveId" clId="{2247D30D-6715-41F9-B1B0-132F70DD7855}" dt="2025-01-10T22:21:48.514" v="176" actId="14100"/>
        <pc:sldMkLst>
          <pc:docMk/>
          <pc:sldMk cId="108176500" sldId="299"/>
        </pc:sldMkLst>
        <pc:spChg chg="del">
          <ac:chgData name="Dawn Dinsdale" userId="41f7eddd44b7c622" providerId="LiveId" clId="{2247D30D-6715-41F9-B1B0-132F70DD7855}" dt="2025-01-10T16:43:28.738" v="1" actId="478"/>
          <ac:spMkLst>
            <pc:docMk/>
            <pc:sldMk cId="108176500" sldId="299"/>
            <ac:spMk id="2" creationId="{00000000-0000-0000-0000-000000000000}"/>
          </ac:spMkLst>
        </pc:spChg>
        <pc:spChg chg="mod">
          <ac:chgData name="Dawn Dinsdale" userId="41f7eddd44b7c622" providerId="LiveId" clId="{2247D30D-6715-41F9-B1B0-132F70DD7855}" dt="2025-01-10T22:21:26.034" v="170" actId="20577"/>
          <ac:spMkLst>
            <pc:docMk/>
            <pc:sldMk cId="108176500" sldId="299"/>
            <ac:spMk id="4" creationId="{D6B0DB11-ADED-1177-E8A1-62F07A03C225}"/>
          </ac:spMkLst>
        </pc:spChg>
        <pc:picChg chg="add mod">
          <ac:chgData name="Dawn Dinsdale" userId="41f7eddd44b7c622" providerId="LiveId" clId="{2247D30D-6715-41F9-B1B0-132F70DD7855}" dt="2025-01-10T16:44:00.581" v="5" actId="1076"/>
          <ac:picMkLst>
            <pc:docMk/>
            <pc:sldMk cId="108176500" sldId="299"/>
            <ac:picMk id="5" creationId="{6D02D15D-5381-FF73-8A9A-6B293A5D97DE}"/>
          </ac:picMkLst>
        </pc:picChg>
        <pc:picChg chg="del">
          <ac:chgData name="Dawn Dinsdale" userId="41f7eddd44b7c622" providerId="LiveId" clId="{2247D30D-6715-41F9-B1B0-132F70DD7855}" dt="2025-01-10T16:43:25.436" v="0" actId="478"/>
          <ac:picMkLst>
            <pc:docMk/>
            <pc:sldMk cId="108176500" sldId="299"/>
            <ac:picMk id="7" creationId="{99F63BCF-98F5-1F96-1F81-48DBE28BE4CC}"/>
          </ac:picMkLst>
        </pc:picChg>
        <pc:cxnChg chg="del">
          <ac:chgData name="Dawn Dinsdale" userId="41f7eddd44b7c622" providerId="LiveId" clId="{2247D30D-6715-41F9-B1B0-132F70DD7855}" dt="2025-01-10T16:43:50.690" v="2" actId="478"/>
          <ac:cxnSpMkLst>
            <pc:docMk/>
            <pc:sldMk cId="108176500" sldId="299"/>
            <ac:cxnSpMk id="6" creationId="{A336015F-B919-1FE4-2B4A-2D1791E551D9}"/>
          </ac:cxnSpMkLst>
        </pc:cxnChg>
        <pc:cxnChg chg="add mod">
          <ac:chgData name="Dawn Dinsdale" userId="41f7eddd44b7c622" providerId="LiveId" clId="{2247D30D-6715-41F9-B1B0-132F70DD7855}" dt="2025-01-10T22:21:38.917" v="173" actId="14100"/>
          <ac:cxnSpMkLst>
            <pc:docMk/>
            <pc:sldMk cId="108176500" sldId="299"/>
            <ac:cxnSpMk id="8" creationId="{57C6462F-4093-7340-7E9D-CEE56F042554}"/>
          </ac:cxnSpMkLst>
        </pc:cxnChg>
        <pc:cxnChg chg="add mod">
          <ac:chgData name="Dawn Dinsdale" userId="41f7eddd44b7c622" providerId="LiveId" clId="{2247D30D-6715-41F9-B1B0-132F70DD7855}" dt="2025-01-10T22:21:48.514" v="176" actId="14100"/>
          <ac:cxnSpMkLst>
            <pc:docMk/>
            <pc:sldMk cId="108176500" sldId="299"/>
            <ac:cxnSpMk id="10" creationId="{DF87B23E-B5E4-2F53-596F-8FF9D399E646}"/>
          </ac:cxnSpMkLst>
        </pc:cxnChg>
      </pc:sldChg>
      <pc:sldChg chg="addSp delSp modSp mod">
        <pc:chgData name="Dawn Dinsdale" userId="41f7eddd44b7c622" providerId="LiveId" clId="{2247D30D-6715-41F9-B1B0-132F70DD7855}" dt="2025-01-10T22:25:28.564" v="642" actId="14100"/>
        <pc:sldMkLst>
          <pc:docMk/>
          <pc:sldMk cId="1685575028" sldId="300"/>
        </pc:sldMkLst>
        <pc:spChg chg="mod">
          <ac:chgData name="Dawn Dinsdale" userId="41f7eddd44b7c622" providerId="LiveId" clId="{2247D30D-6715-41F9-B1B0-132F70DD7855}" dt="2025-01-10T22:25:15.046" v="639" actId="20577"/>
          <ac:spMkLst>
            <pc:docMk/>
            <pc:sldMk cId="1685575028" sldId="300"/>
            <ac:spMk id="4" creationId="{D6B0DB11-ADED-1177-E8A1-62F07A03C225}"/>
          </ac:spMkLst>
        </pc:spChg>
        <pc:picChg chg="del">
          <ac:chgData name="Dawn Dinsdale" userId="41f7eddd44b7c622" providerId="LiveId" clId="{2247D30D-6715-41F9-B1B0-132F70DD7855}" dt="2025-01-10T22:22:28.692" v="177" actId="478"/>
          <ac:picMkLst>
            <pc:docMk/>
            <pc:sldMk cId="1685575028" sldId="300"/>
            <ac:picMk id="3" creationId="{13BA20C4-F270-A1AA-FAC7-B5B178653D44}"/>
          </ac:picMkLst>
        </pc:picChg>
        <pc:picChg chg="add mod">
          <ac:chgData name="Dawn Dinsdale" userId="41f7eddd44b7c622" providerId="LiveId" clId="{2247D30D-6715-41F9-B1B0-132F70DD7855}" dt="2025-01-10T22:23:05.205" v="180" actId="1076"/>
          <ac:picMkLst>
            <pc:docMk/>
            <pc:sldMk cId="1685575028" sldId="300"/>
            <ac:picMk id="5" creationId="{D3306DE2-E35D-26C2-41C9-93E5DAF56CCE}"/>
          </ac:picMkLst>
        </pc:picChg>
        <pc:cxnChg chg="add mod">
          <ac:chgData name="Dawn Dinsdale" userId="41f7eddd44b7c622" providerId="LiveId" clId="{2247D30D-6715-41F9-B1B0-132F70DD7855}" dt="2025-01-10T22:25:28.564" v="642" actId="14100"/>
          <ac:cxnSpMkLst>
            <pc:docMk/>
            <pc:sldMk cId="1685575028" sldId="300"/>
            <ac:cxnSpMk id="6" creationId="{D6112D04-3A94-CB86-17DA-73312F14C717}"/>
          </ac:cxnSpMkLst>
        </pc:cxnChg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915797987" sldId="301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2409509709" sldId="302"/>
        </pc:sldMkLst>
      </pc:sldChg>
      <pc:sldChg chg="del">
        <pc:chgData name="Dawn Dinsdale" userId="41f7eddd44b7c622" providerId="LiveId" clId="{2247D30D-6715-41F9-B1B0-132F70DD7855}" dt="2025-01-10T22:35:48.757" v="1787" actId="47"/>
        <pc:sldMkLst>
          <pc:docMk/>
          <pc:sldMk cId="2700982826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97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33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9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3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75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9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824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5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37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80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2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1471-752D-4CB3-AB4B-A0FE40485724}" type="datetimeFigureOut">
              <a:rPr lang="en-CA" smtClean="0"/>
              <a:t>2025-01-10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2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3360" y="238602"/>
            <a:ext cx="357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create a membership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83474-38A2-D298-DE81-BFFFC301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" y="1428104"/>
            <a:ext cx="8992855" cy="3343742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839165" y="4004841"/>
            <a:ext cx="1197979" cy="76700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67558D-20A7-40B4-A514-820CC9176F0A}"/>
              </a:ext>
            </a:extLst>
          </p:cNvPr>
          <p:cNvSpPr txBox="1"/>
          <p:nvPr/>
        </p:nvSpPr>
        <p:spPr>
          <a:xfrm>
            <a:off x="1055734" y="4864618"/>
            <a:ext cx="380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the Members tab and click Login</a:t>
            </a:r>
          </a:p>
        </p:txBody>
      </p:sp>
    </p:spTree>
    <p:extLst>
      <p:ext uri="{BB962C8B-B14F-4D97-AF65-F5344CB8AC3E}">
        <p14:creationId xmlns:p14="http://schemas.microsoft.com/office/powerpoint/2010/main" val="346355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0CA588-5749-D067-57C3-C31CA1AF0E09}"/>
              </a:ext>
            </a:extLst>
          </p:cNvPr>
          <p:cNvSpPr txBox="1"/>
          <p:nvPr/>
        </p:nvSpPr>
        <p:spPr>
          <a:xfrm>
            <a:off x="256573" y="2945577"/>
            <a:ext cx="8470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After your registration is complete, you can view the programs currently registered to as well as previous registrations from past season.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64AB5-FA18-594B-5101-5495D20DD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3" y="512248"/>
            <a:ext cx="8630854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161" y="5353396"/>
            <a:ext cx="643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your email address that you would like to use as your profile.</a:t>
            </a:r>
          </a:p>
          <a:p>
            <a:r>
              <a:rPr lang="en-US" dirty="0"/>
              <a:t>Click 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6AE49-F277-87AD-5955-48F60D44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9" y="146689"/>
            <a:ext cx="8792802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7434063" y="29679"/>
            <a:ext cx="1581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All information is required to be filled out.</a:t>
            </a:r>
          </a:p>
          <a:p>
            <a:endParaRPr lang="en-CA" dirty="0"/>
          </a:p>
          <a:p>
            <a:r>
              <a:rPr lang="en-CA" dirty="0"/>
              <a:t>Please ensure the information will appear as you wish your receipt to be listed as.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Click submit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4BF6E-5A9B-513D-79D2-8EE4C76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7" y="29679"/>
            <a:ext cx="7305876" cy="604124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>
            <a:off x="4265271" y="3946967"/>
            <a:ext cx="2558005" cy="162624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3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7470704" y="944707"/>
            <a:ext cx="1673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Your account is now created.</a:t>
            </a:r>
          </a:p>
          <a:p>
            <a:endParaRPr lang="en-CA" dirty="0"/>
          </a:p>
          <a:p>
            <a:r>
              <a:rPr lang="en-CA" dirty="0"/>
              <a:t>You can quickly edit your account by clicking the link.</a:t>
            </a:r>
          </a:p>
          <a:p>
            <a:endParaRPr lang="en-CA" dirty="0"/>
          </a:p>
          <a:p>
            <a:r>
              <a:rPr lang="en-CA" dirty="0"/>
              <a:t>To add family members click on the link.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2D15D-5381-FF73-8A9A-6B293A5D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" y="630820"/>
            <a:ext cx="7346621" cy="514669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C6462F-4093-7340-7E9D-CEE56F042554}"/>
              </a:ext>
            </a:extLst>
          </p:cNvPr>
          <p:cNvCxnSpPr>
            <a:cxnSpLocks/>
          </p:cNvCxnSpPr>
          <p:nvPr/>
        </p:nvCxnSpPr>
        <p:spPr>
          <a:xfrm flipH="1">
            <a:off x="1985058" y="3651812"/>
            <a:ext cx="5452699" cy="67133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7B23E-B5E4-2F53-596F-8FF9D399E646}"/>
              </a:ext>
            </a:extLst>
          </p:cNvPr>
          <p:cNvCxnSpPr>
            <a:cxnSpLocks/>
          </p:cNvCxnSpPr>
          <p:nvPr/>
        </p:nvCxnSpPr>
        <p:spPr>
          <a:xfrm flipH="1">
            <a:off x="2465408" y="2274425"/>
            <a:ext cx="5038243" cy="4745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6881149" y="266849"/>
            <a:ext cx="22628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When adding family members, most of the information already provided is pre-populated.</a:t>
            </a:r>
          </a:p>
          <a:p>
            <a:endParaRPr lang="en-CA" dirty="0"/>
          </a:p>
          <a:p>
            <a:r>
              <a:rPr lang="en-CA" dirty="0"/>
              <a:t>If you are entering a child, you do NOT need to add a password unless they will be logging into the system.</a:t>
            </a:r>
          </a:p>
          <a:p>
            <a:endParaRPr lang="en-CA" dirty="0"/>
          </a:p>
          <a:p>
            <a:r>
              <a:rPr lang="en-CA" dirty="0"/>
              <a:t>If you are adding another adult, create a password and use their email address.</a:t>
            </a:r>
          </a:p>
          <a:p>
            <a:endParaRPr lang="en-CA" dirty="0"/>
          </a:p>
          <a:p>
            <a:r>
              <a:rPr lang="en-CA" dirty="0"/>
              <a:t>Ensure you mark whether this person is an adult or child.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06DE2-E35D-26C2-41C9-93E5DAF5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91"/>
            <a:ext cx="6815911" cy="592381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112D04-3A94-CB86-17DA-73312F14C717}"/>
              </a:ext>
            </a:extLst>
          </p:cNvPr>
          <p:cNvCxnSpPr>
            <a:cxnSpLocks/>
          </p:cNvCxnSpPr>
          <p:nvPr/>
        </p:nvCxnSpPr>
        <p:spPr>
          <a:xfrm flipH="1" flipV="1">
            <a:off x="1932972" y="5341716"/>
            <a:ext cx="4948177" cy="2893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7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AB897E-1832-CE3B-50F3-5BAF35365796}"/>
              </a:ext>
            </a:extLst>
          </p:cNvPr>
          <p:cNvSpPr txBox="1"/>
          <p:nvPr/>
        </p:nvSpPr>
        <p:spPr>
          <a:xfrm>
            <a:off x="7097597" y="714412"/>
            <a:ext cx="1852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Both members of the family are now setup on the account.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To register a member, click on Register now.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9B84A-2597-A568-56EB-F6E3795C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861"/>
            <a:ext cx="7138108" cy="52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9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C663D0-E422-05BF-FAF8-BA386E669038}"/>
              </a:ext>
            </a:extLst>
          </p:cNvPr>
          <p:cNvSpPr txBox="1"/>
          <p:nvPr/>
        </p:nvSpPr>
        <p:spPr>
          <a:xfrm>
            <a:off x="329759" y="4679843"/>
            <a:ext cx="8559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When you click on the register now button, a list of eligible programs will appear.  Any program your family member is not eligible for, will not show.</a:t>
            </a:r>
          </a:p>
          <a:p>
            <a:endParaRPr lang="en-CA" dirty="0"/>
          </a:p>
          <a:p>
            <a:r>
              <a:rPr lang="en-CA" dirty="0"/>
              <a:t>Click the Register Now button to continue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6D9FD-CC33-7D8E-99A8-9862B86CA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9" y="242164"/>
            <a:ext cx="8611802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91AC9-1759-10C5-E9E8-301959F7D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955"/>
            <a:ext cx="7190746" cy="6251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15A8F0-E169-FA83-7DF7-09F74FD135C8}"/>
              </a:ext>
            </a:extLst>
          </p:cNvPr>
          <p:cNvSpPr txBox="1"/>
          <p:nvPr/>
        </p:nvSpPr>
        <p:spPr>
          <a:xfrm>
            <a:off x="6801956" y="399327"/>
            <a:ext cx="2055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All information is pre-populated again so no need to fill out the information again.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366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A2D98-41A4-1BD3-E245-CFCF57118F31}"/>
              </a:ext>
            </a:extLst>
          </p:cNvPr>
          <p:cNvSpPr txBox="1"/>
          <p:nvPr/>
        </p:nvSpPr>
        <p:spPr>
          <a:xfrm>
            <a:off x="476866" y="4344508"/>
            <a:ext cx="7799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If you have multiple children you wish to register, you can toggle through them from the drop-down menu at the top.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E681-11E5-47F5-381A-EFBA676F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66" y="344686"/>
            <a:ext cx="7754432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867</TotalTime>
  <Words>270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Dinsdale</dc:creator>
  <cp:lastModifiedBy>Dawn Dinsdale</cp:lastModifiedBy>
  <cp:revision>17</cp:revision>
  <dcterms:created xsi:type="dcterms:W3CDTF">2023-05-02T17:16:03Z</dcterms:created>
  <dcterms:modified xsi:type="dcterms:W3CDTF">2025-01-10T22:35:50Z</dcterms:modified>
</cp:coreProperties>
</file>